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6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572000" cy="16033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[variable field="##</a:t>
            </a:r>
            <a:r>
              <a:rPr lang="en-US" sz="2400" dirty="0" err="1" smtClean="0"/>
              <a:t>company.Name</a:t>
            </a:r>
            <a:r>
              <a:rPr lang="en-US" sz="2400" dirty="0" smtClean="0"/>
              <a:t>##" /]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[variable field="##company.Address1##" /]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520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[variable field="##</a:t>
            </a:r>
            <a:r>
              <a:rPr lang="en-US" dirty="0" err="1" smtClean="0"/>
              <a:t>questionnaire.Enteryourname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questionnaire.EnteryourAge</a:t>
            </a:r>
            <a:r>
              <a:rPr lang="en-US" dirty="0" smtClean="0"/>
              <a:t>##" /]</a:t>
            </a:r>
          </a:p>
          <a:p>
            <a:pPr marL="0" indent="0">
              <a:buNone/>
            </a:pPr>
            <a:r>
              <a:rPr lang="en-US" dirty="0" smtClean="0"/>
              <a:t>Fill Details Like this……..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user.Email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user.FirstName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user.LastName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user.City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user.State</a:t>
            </a:r>
            <a:r>
              <a:rPr lang="en-US" dirty="0" smtClean="0"/>
              <a:t>##" /]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47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715000" cy="1173162"/>
          </a:xfrm>
        </p:spPr>
        <p:txBody>
          <a:bodyPr/>
          <a:lstStyle/>
          <a:p>
            <a:r>
              <a:rPr lang="en-US" dirty="0" smtClean="0"/>
              <a:t>ORGANIZATION DETAILS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[variable field="##</a:t>
            </a:r>
            <a:r>
              <a:rPr lang="en-US" dirty="0" err="1" smtClean="0"/>
              <a:t>organization.Name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field="##organization.Address1##" /]</a:t>
            </a:r>
          </a:p>
          <a:p>
            <a:r>
              <a:rPr lang="en-US" dirty="0" smtClean="0"/>
              <a:t>[variable field="##organization.Address2##" /]</a:t>
            </a:r>
          </a:p>
          <a:p>
            <a:r>
              <a:rPr lang="en-US" dirty="0" smtClean="0"/>
              <a:t>[variable field="##organization.Address3##"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organization.City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organization.State</a:t>
            </a:r>
            <a:r>
              <a:rPr lang="en-US" dirty="0" smtClean="0"/>
              <a:t>##" /]</a:t>
            </a:r>
          </a:p>
          <a:p>
            <a:r>
              <a:rPr lang="en-US" dirty="0" smtClean="0"/>
              <a:t>[variable field="##</a:t>
            </a:r>
            <a:r>
              <a:rPr lang="en-US" dirty="0" err="1" smtClean="0"/>
              <a:t>organization.Country</a:t>
            </a:r>
            <a:r>
              <a:rPr lang="en-US" dirty="0" smtClean="0"/>
              <a:t>##" /]</a:t>
            </a:r>
            <a:endParaRPr lang="en-US" dirty="0"/>
          </a:p>
        </p:txBody>
      </p:sp>
      <p:pic>
        <p:nvPicPr>
          <p:cNvPr id="4" name="Picture 3" descr="No Image Found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228600"/>
            <a:ext cx="1904999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8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P_PAGEMANAGEMENT" val="&lt;PagemanagementRules&gt;&#10;  &lt;rules /&gt;&#10;&lt;/PagemanagementRules&gt;"/>
  <p:tag name="AMP_TEMPLATE_DATA" val="&lt;template&gt;&#10;  &lt;name&gt;&lt;![CDATA[YASH TEST 19-10-2023]]&gt;&lt;/name&gt;&#10;  &lt;personalization&gt;&lt;![CDATA[2]]&gt;&lt;/personalization&gt;&#10;  &lt;description&gt;&lt;![CDATA[YASH TEST 19-10-2023]]&gt;&lt;/description&gt;&#10;&lt;/templat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P_FIELD" val="[img value='##organization.PhotoID##' ][/img]"/>
  <p:tag name="AMP_DATABASE" val="organization."/>
  <p:tag name="AMP_COLUMN" val="PhotoID"/>
  <p:tag name="AMP_HASDEFAULT" val="True"/>
</p:tagLst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</TotalTime>
  <Words>126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Thatch</vt:lpstr>
      <vt:lpstr>[variable field="##company.Name##" /]</vt:lpstr>
      <vt:lpstr>PowerPoint Presentation</vt:lpstr>
      <vt:lpstr>ORGANIZATION DETAILS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2006-08-16T00:00:00Z</dcterms:created>
  <dcterms:modified xsi:type="dcterms:W3CDTF">2023-10-19T15:45:08Z</dcterms:modified>
</cp:coreProperties>
</file>