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72" r:id="rId3"/>
    <p:sldId id="260" r:id="rId4"/>
    <p:sldId id="262" r:id="rId5"/>
    <p:sldId id="270" r:id="rId6"/>
    <p:sldId id="269" r:id="rId7"/>
  </p:sldIdLst>
  <p:sldSz cx="9144000" cy="6858000" type="screen4x3"/>
  <p:notesSz cx="6858000" cy="9144000"/>
  <p:custDataLst>
    <p:tags r:id="rId10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81" d="100"/>
          <a:sy n="81" d="100"/>
        </p:scale>
        <p:origin x="-3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44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7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7/6/2023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7/6/2023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7/6/2023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 correct answer (then rearrange the choices)</a:t>
            </a:r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7/6/2023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en-US"/>
              <a:t>Question and Answer </a:t>
            </a:r>
          </a:p>
          <a:p>
            <a:r>
              <a:rPr lang="en-US"/>
              <a:t>Samples and Techniques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5292080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 smtClean="0"/>
              <a:t>[variable field="##</a:t>
            </a:r>
            <a:r>
              <a:rPr lang="en-US" dirty="0" err="1" smtClean="0"/>
              <a:t>user.Name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user.Email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user.FirstName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user.LastName</a:t>
            </a:r>
            <a:r>
              <a:rPr lang="en-US" dirty="0" smtClean="0"/>
              <a:t>##" /]</a:t>
            </a:r>
            <a:endParaRPr lang="en-US" dirty="0"/>
          </a:p>
        </p:txBody>
      </p:sp>
      <p:pic>
        <p:nvPicPr>
          <p:cNvPr id="3" name="Picture 2" descr="No Image Found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140967"/>
            <a:ext cx="4423657" cy="2488307"/>
          </a:xfrm>
          <a:prstGeom prst="rect">
            <a:avLst/>
          </a:prstGeom>
        </p:spPr>
      </p:pic>
      <p:pic>
        <p:nvPicPr>
          <p:cNvPr id="5" name="Picture 4" descr="No Image Found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2864"/>
            <a:ext cx="3347864" cy="18831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Sun is a star.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3645024"/>
            <a:ext cx="5544616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 smtClean="0"/>
              <a:t>[variable field="##</a:t>
            </a:r>
            <a:r>
              <a:rPr lang="en-US" dirty="0" err="1" smtClean="0"/>
              <a:t>company.Name</a:t>
            </a:r>
            <a:r>
              <a:rPr lang="en-US" dirty="0" smtClean="0"/>
              <a:t>##" /]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4437112"/>
            <a:ext cx="6984776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 smtClean="0"/>
              <a:t>[variable field="##company.Address1##" /]</a:t>
            </a:r>
          </a:p>
          <a:p>
            <a:r>
              <a:rPr lang="en-US" dirty="0" smtClean="0"/>
              <a:t>[variable field="##company.Address2##"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company.City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company.State</a:t>
            </a:r>
            <a:r>
              <a:rPr lang="en-US" dirty="0" smtClean="0"/>
              <a:t>##" /]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What is the name of our galaxy?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Milky Way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How many planets in the solar system have rings?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Four planets.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pPr marL="0" indent="0"/>
            <a:r>
              <a:rPr lang="en-US" dirty="0" smtClean="0"/>
              <a:t>Jupiter, Saturn, Uranus, and Neptune all have rings.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/>
              <a:t>What is inertia?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All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 speed at which an object falls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Measurement of electrical resistance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 ratio between mass and velocity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>
            <a:extLst/>
          </a:lstStyle>
          <a:p>
            <a:r>
              <a:rPr lang="en-US" dirty="0" smtClean="0"/>
              <a:t>Resistance to motion or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Match the device to what it measures: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Stop Watch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Thermometer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Speedometer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Odometer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Elapsed Time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Rate of Travel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P_PAGEMANAGEMENT" val="&lt;PagemanagementRules&gt;&#10;  &lt;rules /&gt;&#10;&lt;/PagemanagementRules&gt;"/>
  <p:tag name="AMP_TEMPLATE_DATA" val="&lt;template&gt;&#10;  &lt;name&gt;&lt;![CDATA[UPLOAD PPT TEST IMAGE 06 07 2023]]&gt;&lt;/name&gt;&#10;  &lt;personalization&gt;&lt;![CDATA[0]]&gt;&lt;/personalization&gt;&#10;  &lt;description&gt;&lt;![CDATA[UPLOAD PPT TEST IMAGE 06 07 2023]]&gt;&lt;/description&gt;&#10;&lt;/templat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P_FIELD" val="[img value='##user.PhotoID##' ][/img]"/>
  <p:tag name="AMP_DATABASE" val="user."/>
  <p:tag name="AMP_COLUMN" val="PhotoID"/>
  <p:tag name="AMP_HASDEFAULT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P_FIELD" val="[img value='##user.PhotoID##' ][/img]"/>
  <p:tag name="AMP_DATABASE" val="user."/>
  <p:tag name="AMP_COLUMN" val="PhotoID"/>
  <p:tag name="AMP_HASDEFAULT" val="Tru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 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170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Quiz Show</vt:lpstr>
      <vt:lpstr>Quiz</vt:lpstr>
      <vt:lpstr>The Sun is a star.</vt:lpstr>
      <vt:lpstr>What is the name of our galaxy?</vt:lpstr>
      <vt:lpstr>How many planets in the solar system have rings?</vt:lpstr>
      <vt:lpstr>What is inertia?</vt:lpstr>
      <vt:lpstr>Match the device to what it measures: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2023-07-06T14:30:13Z</dcterms:created>
  <dcterms:modified xsi:type="dcterms:W3CDTF">2023-07-06T14:38:37Z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