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642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648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708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732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348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217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58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211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287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041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563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1DCA0-7A57-4BAF-B7DA-779C5F31082C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1F04E-01E0-4F5A-ADB5-1B831A66C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52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339" y="554880"/>
            <a:ext cx="7855387" cy="35384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Test For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PPTx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124744"/>
            <a:ext cx="4824536" cy="535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916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For PPTx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For PPTx</dc:title>
  <dc:creator>lenovo</dc:creator>
  <cp:lastModifiedBy>lenovo</cp:lastModifiedBy>
  <cp:revision>1</cp:revision>
  <dcterms:created xsi:type="dcterms:W3CDTF">2024-04-29T12:49:51Z</dcterms:created>
  <dcterms:modified xsi:type="dcterms:W3CDTF">2024-04-29T12:52:54Z</dcterms:modified>
</cp:coreProperties>
</file>